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24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06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90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2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5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56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97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61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6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02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06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3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09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8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7D96A-AB1C-4C55-A114-252233219E9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9ECDE4-5071-47E4-8EDC-EEE76BD2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CD2D-CC31-954B-300D-02B0F53E8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Twentieth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97115-52C1-989A-5591-486119717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Growth of fascism and democracy</a:t>
            </a:r>
          </a:p>
          <a:p>
            <a:r>
              <a:rPr lang="en-US"/>
              <a:t>Advances in medicine and science</a:t>
            </a:r>
          </a:p>
          <a:p>
            <a:r>
              <a:rPr lang="en-US"/>
              <a:t>Increase in literacy levels</a:t>
            </a:r>
          </a:p>
          <a:p>
            <a:r>
              <a:rPr lang="en-US"/>
              <a:t>Independence movements in over 100 countries</a:t>
            </a:r>
          </a:p>
          <a:p>
            <a:r>
              <a:rPr lang="en-US"/>
              <a:t>Experimentation with socialism and liberal democracy</a:t>
            </a:r>
          </a:p>
        </p:txBody>
      </p:sp>
    </p:spTree>
    <p:extLst>
      <p:ext uri="{BB962C8B-B14F-4D97-AF65-F5344CB8AC3E}">
        <p14:creationId xmlns:p14="http://schemas.microsoft.com/office/powerpoint/2010/main" val="10479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C342-860E-EFEF-36AE-813A1DD34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Change in Balance of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A3F3C-F5D2-C6CA-182E-878AC6BDD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End of empires</a:t>
            </a:r>
          </a:p>
          <a:p>
            <a:r>
              <a:rPr lang="en-US"/>
              <a:t>Redrawing of maps in Europe</a:t>
            </a:r>
          </a:p>
          <a:p>
            <a:r>
              <a:rPr lang="en-US"/>
              <a:t>Independence of colonies</a:t>
            </a:r>
          </a:p>
          <a:p>
            <a:r>
              <a:rPr lang="en-US"/>
              <a:t>Shift in global power dynamics</a:t>
            </a:r>
          </a:p>
          <a:p>
            <a:r>
              <a:rPr lang="en-US"/>
              <a:t>Rise of new nations</a:t>
            </a:r>
          </a:p>
        </p:txBody>
      </p:sp>
    </p:spTree>
    <p:extLst>
      <p:ext uri="{BB962C8B-B14F-4D97-AF65-F5344CB8AC3E}">
        <p14:creationId xmlns:p14="http://schemas.microsoft.com/office/powerpoint/2010/main" val="61645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2BDD-6604-9218-384B-E18C826C5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Enfranchisement of Women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A578C-121D-0637-A7F6-B2AC8B80D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Women's suffrage movements</a:t>
            </a:r>
          </a:p>
          <a:p>
            <a:r>
              <a:rPr lang="en-US"/>
              <a:t>Right to vote in Britain in 1918</a:t>
            </a:r>
          </a:p>
          <a:p>
            <a:r>
              <a:rPr lang="en-US"/>
              <a:t>Women's roles during the World Wars</a:t>
            </a:r>
          </a:p>
          <a:p>
            <a:r>
              <a:rPr lang="en-US"/>
              <a:t>Increased participation in workforce</a:t>
            </a:r>
          </a:p>
          <a:p>
            <a:r>
              <a:rPr lang="en-US"/>
              <a:t>Advocacy for gender equality</a:t>
            </a:r>
          </a:p>
        </p:txBody>
      </p:sp>
    </p:spTree>
    <p:extLst>
      <p:ext uri="{BB962C8B-B14F-4D97-AF65-F5344CB8AC3E}">
        <p14:creationId xmlns:p14="http://schemas.microsoft.com/office/powerpoint/2010/main" val="210707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644E-1801-DFB1-3C66-D6CD0DBC7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International Organizations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2D239-8827-D84E-E9A8-521D1C876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Establishment of the United Nations</a:t>
            </a:r>
          </a:p>
          <a:p>
            <a:r>
              <a:rPr lang="en-US"/>
              <a:t>Principles of the UN (peace, human rights, international law, social progress)</a:t>
            </a:r>
          </a:p>
          <a:p>
            <a:r>
              <a:rPr lang="en-US"/>
              <a:t>Agencies like UNICEF, UNESCO, WHO, ILO</a:t>
            </a:r>
          </a:p>
          <a:p>
            <a:r>
              <a:rPr lang="en-US"/>
              <a:t>Criticisms of the UN as a tool of great powers</a:t>
            </a:r>
          </a:p>
          <a:p>
            <a:r>
              <a:rPr lang="en-US"/>
              <a:t>UN's role in preventing wars and maintaining peace</a:t>
            </a:r>
          </a:p>
        </p:txBody>
      </p:sp>
    </p:spTree>
    <p:extLst>
      <p:ext uri="{BB962C8B-B14F-4D97-AF65-F5344CB8AC3E}">
        <p14:creationId xmlns:p14="http://schemas.microsoft.com/office/powerpoint/2010/main" val="170442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E9D5-D1E4-6E0D-C2AD-3C771773B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Industrial Capitalism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65948-B2C2-C9D1-B697-951EFAF53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Economic system based on private ownership and profit</a:t>
            </a:r>
          </a:p>
          <a:p>
            <a:r>
              <a:rPr lang="en-US"/>
              <a:t>Role of industrialization in shaping economies</a:t>
            </a:r>
          </a:p>
          <a:p>
            <a:r>
              <a:rPr lang="en-US"/>
              <a:t>Impact on social classes and labor conditions</a:t>
            </a:r>
          </a:p>
          <a:p>
            <a:r>
              <a:rPr lang="en-US"/>
              <a:t>Connection to imperialism and colonialism</a:t>
            </a:r>
          </a:p>
          <a:p>
            <a:r>
              <a:rPr lang="en-US"/>
              <a:t>Influence on global trade and markets</a:t>
            </a:r>
          </a:p>
        </p:txBody>
      </p:sp>
    </p:spTree>
    <p:extLst>
      <p:ext uri="{BB962C8B-B14F-4D97-AF65-F5344CB8AC3E}">
        <p14:creationId xmlns:p14="http://schemas.microsoft.com/office/powerpoint/2010/main" val="98794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9B87-5278-91C3-D069-1753CA073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Nazi Ideology and Women under Nazis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808A5-F071-B334-D079-FA8C7AD6E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Indoctrination of Nazi ideology in youth</a:t>
            </a:r>
          </a:p>
          <a:p>
            <a:r>
              <a:rPr lang="en-US"/>
              <a:t>Loyalty to Hitler and the Nazi regime</a:t>
            </a:r>
          </a:p>
          <a:p>
            <a:r>
              <a:rPr lang="en-US"/>
              <a:t>Women's roles in Nazi Germany (mothers, homemakers)</a:t>
            </a:r>
          </a:p>
          <a:p>
            <a:r>
              <a:rPr lang="en-US"/>
              <a:t>Restrictions on women's rights and freedoms</a:t>
            </a:r>
          </a:p>
          <a:p>
            <a:r>
              <a:rPr lang="en-US"/>
              <a:t>Propaganda promoting traditional gender roles</a:t>
            </a:r>
          </a:p>
        </p:txBody>
      </p:sp>
    </p:spTree>
    <p:extLst>
      <p:ext uri="{BB962C8B-B14F-4D97-AF65-F5344CB8AC3E}">
        <p14:creationId xmlns:p14="http://schemas.microsoft.com/office/powerpoint/2010/main" val="2548158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1793-2341-9E5B-181D-439AF6847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Holocaust and Auschwitz Camps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FBF52-4E2E-249C-B501-245A32908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Genocidal policies of Nazi Germany</a:t>
            </a:r>
          </a:p>
          <a:p>
            <a:r>
              <a:rPr lang="en-US"/>
              <a:t>Systematic mass murder of Jews, Gypsies, and others</a:t>
            </a:r>
          </a:p>
          <a:p>
            <a:r>
              <a:rPr lang="en-US"/>
              <a:t>Operation of gas chambers in concentration camps</a:t>
            </a:r>
          </a:p>
          <a:p>
            <a:r>
              <a:rPr lang="en-US"/>
              <a:t>Horrific conditions and atrocities in Auschwitz</a:t>
            </a:r>
          </a:p>
          <a:p>
            <a:r>
              <a:rPr lang="en-US"/>
              <a:t>Legacy of the Holocaust and efforts for remembrance and education</a:t>
            </a:r>
          </a:p>
        </p:txBody>
      </p:sp>
    </p:spTree>
    <p:extLst>
      <p:ext uri="{BB962C8B-B14F-4D97-AF65-F5344CB8AC3E}">
        <p14:creationId xmlns:p14="http://schemas.microsoft.com/office/powerpoint/2010/main" val="328527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ABE5-9EFC-4EE3-CFB7-ED99B1DB3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Technology in Warfare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F7CD1-5DEC-4601-C105-556D70BCF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Evolution of military technology in WWI and WWII</a:t>
            </a:r>
          </a:p>
          <a:p>
            <a:r>
              <a:rPr lang="en-US"/>
              <a:t>Development and use of nuclear weapons</a:t>
            </a:r>
          </a:p>
          <a:p>
            <a:r>
              <a:rPr lang="en-US"/>
              <a:t>Impact of technological advancements on warfare strategies</a:t>
            </a:r>
          </a:p>
          <a:p>
            <a:r>
              <a:rPr lang="en-US"/>
              <a:t>Ethical dilemmas of using advanced weaponry</a:t>
            </a:r>
          </a:p>
          <a:p>
            <a:r>
              <a:rPr lang="en-US"/>
              <a:t>Influence of technology on post-war geopolitics</a:t>
            </a:r>
          </a:p>
        </p:txBody>
      </p:sp>
    </p:spTree>
    <p:extLst>
      <p:ext uri="{BB962C8B-B14F-4D97-AF65-F5344CB8AC3E}">
        <p14:creationId xmlns:p14="http://schemas.microsoft.com/office/powerpoint/2010/main" val="2440201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4DD8-965E-9E1C-2DFA-D89288DD2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Rise of New Political Ideologies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5F53D-5891-B4A5-E0F7-5B3B40A1F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Emergence of fascism and Nazism in Europe</a:t>
            </a:r>
          </a:p>
          <a:p>
            <a:r>
              <a:rPr lang="en-US"/>
              <a:t>Spread of socialism and communism in different regions</a:t>
            </a:r>
          </a:p>
          <a:p>
            <a:r>
              <a:rPr lang="en-US"/>
              <a:t>Promotion of liberal democracy in Western countries</a:t>
            </a:r>
          </a:p>
          <a:p>
            <a:r>
              <a:rPr lang="en-US"/>
              <a:t>Centralization of power in authoritarian regimes</a:t>
            </a:r>
          </a:p>
          <a:p>
            <a:r>
              <a:rPr lang="en-US"/>
              <a:t>Bolshevik Revolution and its impact on global politics</a:t>
            </a:r>
          </a:p>
        </p:txBody>
      </p:sp>
    </p:spTree>
    <p:extLst>
      <p:ext uri="{BB962C8B-B14F-4D97-AF65-F5344CB8AC3E}">
        <p14:creationId xmlns:p14="http://schemas.microsoft.com/office/powerpoint/2010/main" val="1356313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2C94-6752-26D1-AD86-B9A5F9393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Failure of The League of Nations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2CA1F-15C3-144F-2355-03288AFF1E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Formation after WWI to prevent future wars</a:t>
            </a:r>
          </a:p>
          <a:p>
            <a:r>
              <a:rPr lang="en-US"/>
              <a:t>Limited membership due to exclusions (e.g., Germany, Russia, USA)</a:t>
            </a:r>
          </a:p>
          <a:p>
            <a:r>
              <a:rPr lang="en-US"/>
              <a:t>Concept of collective security and dispute resolution through negotiation</a:t>
            </a:r>
          </a:p>
          <a:p>
            <a:r>
              <a:rPr lang="en-US"/>
              <a:t>Establishment of International Court of Justice</a:t>
            </a:r>
          </a:p>
          <a:p>
            <a:r>
              <a:rPr lang="en-US"/>
              <a:t>Inability to prevent violations by Germany, Japan, and Italy leading to WWII</a:t>
            </a:r>
          </a:p>
        </p:txBody>
      </p:sp>
    </p:spTree>
    <p:extLst>
      <p:ext uri="{BB962C8B-B14F-4D97-AF65-F5344CB8AC3E}">
        <p14:creationId xmlns:p14="http://schemas.microsoft.com/office/powerpoint/2010/main" val="119842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002A-62F9-A23B-DC91-8F443AD54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World Between the World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9A679-DDD6-7FC2-E80A-5B9CD8CDE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Beginning and end of WWI</a:t>
            </a:r>
          </a:p>
          <a:p>
            <a:r>
              <a:rPr lang="en-US"/>
              <a:t>Treaty of Versailles</a:t>
            </a:r>
          </a:p>
          <a:p>
            <a:r>
              <a:rPr lang="en-US"/>
              <a:t>Formation of the USSR</a:t>
            </a:r>
          </a:p>
          <a:p>
            <a:r>
              <a:rPr lang="en-US"/>
              <a:t>Great Depression</a:t>
            </a:r>
          </a:p>
          <a:p>
            <a:r>
              <a:rPr lang="en-US"/>
              <a:t>Rise of Hitler and the start of WWII</a:t>
            </a:r>
          </a:p>
        </p:txBody>
      </p:sp>
    </p:spTree>
    <p:extLst>
      <p:ext uri="{BB962C8B-B14F-4D97-AF65-F5344CB8AC3E}">
        <p14:creationId xmlns:p14="http://schemas.microsoft.com/office/powerpoint/2010/main" val="3080243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ADC9-56BD-9E58-DE10-EE7250BEF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Causes for the World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CADB5-8C93-A11E-BB15-F5FB85A16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Aggressive nationalism</a:t>
            </a:r>
          </a:p>
          <a:p>
            <a:r>
              <a:rPr lang="en-US"/>
              <a:t>Militarism</a:t>
            </a:r>
          </a:p>
          <a:p>
            <a:r>
              <a:rPr lang="en-US"/>
              <a:t>Imperialism</a:t>
            </a:r>
          </a:p>
          <a:p>
            <a:r>
              <a:rPr lang="en-US"/>
              <a:t>Secret alliances</a:t>
            </a:r>
          </a:p>
          <a:p>
            <a:r>
              <a:rPr lang="en-US"/>
              <a:t>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2880414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A5D2-12DF-C5F3-FBC7-68C1E9BA9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World During the World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25A64-08C3-BEF7-30F0-47E6D70C2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Impact on society and economy</a:t>
            </a:r>
          </a:p>
          <a:p>
            <a:r>
              <a:rPr lang="en-US"/>
              <a:t>Industrial capitalism</a:t>
            </a:r>
          </a:p>
          <a:p>
            <a:r>
              <a:rPr lang="en-US"/>
              <a:t>Socialism and communism</a:t>
            </a:r>
          </a:p>
          <a:p>
            <a:r>
              <a:rPr lang="en-US"/>
              <a:t>Revolution</a:t>
            </a:r>
          </a:p>
          <a:p>
            <a:r>
              <a:rPr lang="en-US"/>
              <a:t>Change in balance of power</a:t>
            </a:r>
          </a:p>
        </p:txBody>
      </p:sp>
    </p:spTree>
    <p:extLst>
      <p:ext uri="{BB962C8B-B14F-4D97-AF65-F5344CB8AC3E}">
        <p14:creationId xmlns:p14="http://schemas.microsoft.com/office/powerpoint/2010/main" val="936206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40D6-6340-9FA8-CC92-14586B18E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World Wars and Their Consequences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09C4B-8580-EDC0-CA27-3E13C710D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End of large colonial empires</a:t>
            </a:r>
          </a:p>
          <a:p>
            <a:r>
              <a:rPr lang="en-US"/>
              <a:t>Emergence of superpowers</a:t>
            </a:r>
          </a:p>
          <a:p>
            <a:r>
              <a:rPr lang="en-US"/>
              <a:t>Enfranchisement of women</a:t>
            </a:r>
          </a:p>
          <a:p>
            <a:r>
              <a:rPr lang="en-US"/>
              <a:t>Establishment of the United Nations</a:t>
            </a:r>
          </a:p>
          <a:p>
            <a:r>
              <a:rPr lang="en-US"/>
              <a:t>Independence of colonies</a:t>
            </a:r>
          </a:p>
        </p:txBody>
      </p:sp>
    </p:spTree>
    <p:extLst>
      <p:ext uri="{BB962C8B-B14F-4D97-AF65-F5344CB8AC3E}">
        <p14:creationId xmlns:p14="http://schemas.microsoft.com/office/powerpoint/2010/main" val="1603533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0D5C-EB18-BA2A-B408-8259A3839C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Nightmare of Hiroshima and Nagasaki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8F254-B0F9-ADFF-E170-AE9654820C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Atomic bombings</a:t>
            </a:r>
          </a:p>
          <a:p>
            <a:r>
              <a:rPr lang="en-US"/>
              <a:t>Horrors of nuclear war</a:t>
            </a:r>
          </a:p>
          <a:p>
            <a:r>
              <a:rPr lang="en-US"/>
              <a:t>Ethical considerations of using nuclear weapons</a:t>
            </a:r>
          </a:p>
          <a:p>
            <a:r>
              <a:rPr lang="en-US"/>
              <a:t>Impact on global politics</a:t>
            </a:r>
          </a:p>
          <a:p>
            <a:r>
              <a:rPr lang="en-US"/>
              <a:t>Establishment of the UNO</a:t>
            </a:r>
          </a:p>
        </p:txBody>
      </p:sp>
    </p:spTree>
    <p:extLst>
      <p:ext uri="{BB962C8B-B14F-4D97-AF65-F5344CB8AC3E}">
        <p14:creationId xmlns:p14="http://schemas.microsoft.com/office/powerpoint/2010/main" val="997143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91C2-E599-A54A-161C-12F4B5F4F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End of Large Colonial Empires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4D554-270C-EE5F-444C-8384C58781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Independence movements in India, China, Indonesia, etc.</a:t>
            </a:r>
          </a:p>
          <a:p>
            <a:r>
              <a:rPr lang="en-US"/>
              <a:t>Shift in global power dynamics</a:t>
            </a:r>
          </a:p>
          <a:p>
            <a:r>
              <a:rPr lang="en-US"/>
              <a:t>Decline of British dominance</a:t>
            </a:r>
          </a:p>
          <a:p>
            <a:r>
              <a:rPr lang="en-US"/>
              <a:t>Rise of new superpowers</a:t>
            </a:r>
          </a:p>
          <a:p>
            <a:r>
              <a:rPr lang="en-US"/>
              <a:t>Impact on former colonial powers</a:t>
            </a:r>
          </a:p>
        </p:txBody>
      </p:sp>
    </p:spTree>
    <p:extLst>
      <p:ext uri="{BB962C8B-B14F-4D97-AF65-F5344CB8AC3E}">
        <p14:creationId xmlns:p14="http://schemas.microsoft.com/office/powerpoint/2010/main" val="693119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BDDA-3EB8-6B1A-1B24-28BD60FA8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Emergence of Superpowers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26F97-A804-CB36-2610-3D508034C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USSR's recovery after WWII</a:t>
            </a:r>
          </a:p>
          <a:p>
            <a:r>
              <a:rPr lang="en-US"/>
              <a:t>USA's economic aid through the Marshall Plan</a:t>
            </a:r>
          </a:p>
          <a:p>
            <a:r>
              <a:rPr lang="en-US"/>
              <a:t>Shift in global influence</a:t>
            </a:r>
          </a:p>
          <a:p>
            <a:r>
              <a:rPr lang="en-US"/>
              <a:t>Prestige of the USSR post-war</a:t>
            </a:r>
          </a:p>
          <a:p>
            <a:r>
              <a:rPr lang="en-US"/>
              <a:t>Establishment of new power structures</a:t>
            </a:r>
          </a:p>
        </p:txBody>
      </p:sp>
    </p:spTree>
    <p:extLst>
      <p:ext uri="{BB962C8B-B14F-4D97-AF65-F5344CB8AC3E}">
        <p14:creationId xmlns:p14="http://schemas.microsoft.com/office/powerpoint/2010/main" val="398864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892E-D590-CC33-C759-D12CB45FA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Impact on Politics, Society, and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B9690-FDF5-D21F-6F3B-75FD6F0BA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Industrial capitalism's influence</a:t>
            </a:r>
          </a:p>
          <a:p>
            <a:r>
              <a:rPr lang="en-US"/>
              <a:t>Socialism and communism experiments</a:t>
            </a:r>
          </a:p>
          <a:p>
            <a:r>
              <a:rPr lang="en-US"/>
              <a:t>Revolution and change in power dynamics</a:t>
            </a:r>
          </a:p>
          <a:p>
            <a:r>
              <a:rPr lang="en-US"/>
              <a:t>New international organizations</a:t>
            </a:r>
          </a:p>
          <a:p>
            <a:r>
              <a:rPr lang="en-US"/>
              <a:t>Enfranchisement of women</a:t>
            </a:r>
          </a:p>
        </p:txBody>
      </p:sp>
    </p:spTree>
    <p:extLst>
      <p:ext uri="{BB962C8B-B14F-4D97-AF65-F5344CB8AC3E}">
        <p14:creationId xmlns:p14="http://schemas.microsoft.com/office/powerpoint/2010/main" val="2742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590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The Twentieth Century</vt:lpstr>
      <vt:lpstr>The World Between the World Wars</vt:lpstr>
      <vt:lpstr>Causes for the World Wars</vt:lpstr>
      <vt:lpstr>The World During the World Wars</vt:lpstr>
      <vt:lpstr>The World Wars and Their Consequences</vt:lpstr>
      <vt:lpstr>The Nightmare of Hiroshima and Nagasaki</vt:lpstr>
      <vt:lpstr>The End of Large Colonial Empires</vt:lpstr>
      <vt:lpstr>Emergence of Superpowers</vt:lpstr>
      <vt:lpstr>Impact on Politics, Society, and Economy</vt:lpstr>
      <vt:lpstr>Change in Balance of Power</vt:lpstr>
      <vt:lpstr>Enfranchisement of Women</vt:lpstr>
      <vt:lpstr>New International Organizations</vt:lpstr>
      <vt:lpstr>Industrial Capitalism</vt:lpstr>
      <vt:lpstr>Nazi Ideology and Women under Nazis</vt:lpstr>
      <vt:lpstr>Holocaust and Auschwitz Camps</vt:lpstr>
      <vt:lpstr>Role of Technology in Warfare</vt:lpstr>
      <vt:lpstr>Rise of New Political Ideologies</vt:lpstr>
      <vt:lpstr>Failure of The League of Nations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 WAJID</dc:creator>
  <cp:lastModifiedBy>ABDUL WAJID</cp:lastModifiedBy>
  <cp:revision>1</cp:revision>
  <dcterms:created xsi:type="dcterms:W3CDTF">2024-07-17T16:24:30Z</dcterms:created>
  <dcterms:modified xsi:type="dcterms:W3CDTF">2024-07-17T16:30:46Z</dcterms:modified>
</cp:coreProperties>
</file>